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F:\&#1087;&#1088;&#1086;&#1092;&#1089;&#1086;&#1102;&#1079;\&#1082;&#1074;&#1077;&#1089;&#1090;\&#1082;&#1074;&#1077;&#1089;&#1090;%20&#1080;&#1075;&#1088;&#1072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55" y="1763737"/>
            <a:ext cx="4346045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9349" y="1789318"/>
            <a:ext cx="399644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37590"/>
            <a:ext cx="4302478" cy="2610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3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070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же должен быть современный профсоюзный лидер?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1138"/>
            <a:ext cx="8496944" cy="526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8062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ейсан\Desktop\Альфия\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520"/>
          <a:stretch/>
        </p:blipFill>
        <p:spPr bwMode="auto">
          <a:xfrm>
            <a:off x="0" y="2132856"/>
            <a:ext cx="9144000" cy="472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32657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работу более продуктивной и приятной. </a:t>
            </a:r>
          </a:p>
        </p:txBody>
      </p:sp>
    </p:spTree>
    <p:extLst>
      <p:ext uri="{BB962C8B-B14F-4D97-AF65-F5344CB8AC3E}">
        <p14:creationId xmlns:p14="http://schemas.microsoft.com/office/powerpoint/2010/main" xmlns="" val="24919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46083"/>
            <a:ext cx="7322575" cy="500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858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квест игр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15</Words>
  <Application>Microsoft Office PowerPoint</Application>
  <PresentationFormat>Экран (4:3)</PresentationFormat>
  <Paragraphs>3</Paragraphs>
  <Slides>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</vt:lpstr>
      <vt:lpstr>Каким же должен быть современный профсоюзный лидер?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Ирина Викторовна</cp:lastModifiedBy>
  <cp:revision>9</cp:revision>
  <dcterms:created xsi:type="dcterms:W3CDTF">2018-05-16T07:20:28Z</dcterms:created>
  <dcterms:modified xsi:type="dcterms:W3CDTF">2018-05-17T07:07:38Z</dcterms:modified>
</cp:coreProperties>
</file>